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DD92B-0CEB-4119-A662-CD2879042F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138EE2-F95D-4C67-A5A8-A326B65A0C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42C25-5451-4D4E-9A88-19559C9DB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40503-BDFF-4F02-8DE6-27DD049A5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162E-9BE4-404D-92E7-6664D298A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0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0CE0-2BD9-4A1A-A2C3-A1A2A8AD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80FD6-FB22-4F4F-AE3F-3636D6DD8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41303-3052-48C5-BFB8-6526D9285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04D495-04AE-4DDD-BD15-309CA5599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40715-88ED-4008-B70B-7C1853D4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6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10536-C4ED-45E4-BA87-5932B8D5E6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29E97-4303-4844-B98B-B7587967A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EBAEA8-D60C-4646-A79C-9B44BE2C9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074E0-AEAB-467D-9C82-721FE9AAD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4BF3C1-2E4C-4664-A7B9-D96BF04F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6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88FB7-7EAE-44E1-B137-950706CEB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7A9AE-54D6-46B1-94A1-22FE80F5E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87999-145B-48A8-ADBC-CEDC84D7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FEAFB-0E61-4998-94D2-0DDCE58B7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2ECCD-8A7A-4968-B62B-0B764097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12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4347B-D2D2-4A18-B56B-DD489CA49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74CF1-9DFF-4928-A584-1FDEB9270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75675-157A-44CC-AA6A-1F53E94CF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02701-8A5F-41CC-A6F2-8F41FE64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CEC95-A7BD-46D3-B735-32FD8E39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1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BECCD-0BBD-4D59-A83A-4CDE0B958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312A3-CF92-4D05-8531-050DCD240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D9C6F7-1D14-4164-955C-F2A9F05AD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DB3514-2011-46D5-9F54-DC0E61254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3947D-CBC5-463A-BDD7-EEFE5089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C59E5-2A12-4910-BF0C-1BE92AAE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69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9C173-078F-48BD-A7C1-5C861465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76263-03F6-4D53-99F5-BC2D8778D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A15CA-05A9-451F-AE10-458D8F400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4AB70-E719-492C-910A-526762B9F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0350B7-5D0D-4001-88DC-EA41EB1DA3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CDAF5D-AB05-4107-9965-9B53F96F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FB1433-A51E-4211-A2D8-CF3C7314B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5F250-F99A-4650-9432-6C13DDF1A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95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1B65-E554-4B27-8693-E050C97E1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2CDCDD-3372-4D48-9FE3-E3ADC12AA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7A9B2E-4203-41BC-8F12-9AF1616A8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DC80B-AE87-4CF6-941A-C09FCF00F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3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C33BAD-648B-4163-B3E8-2F04FC9A6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E0B76-C41B-4682-B641-090EDD110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47D44-D5B2-4F7A-97C2-5CD6636F9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2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4E2A-7F07-4ED7-8CF2-BADFE1325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D346C-DCF8-4165-801E-8D68AE957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635B14-9E67-43EA-AD29-807351807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18172-CC51-42A9-B8AE-A8D764DEB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C63A1-731D-4323-8A3F-C7041392E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95DCDA-CDB5-4C35-9B9C-283BBC864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6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D2996-42A1-41D3-987D-3EC8E5519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6C93E-E81B-4667-828A-E58DABF48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D2EE93-D046-4E14-A8B1-1828EA195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01147D-7EA5-4DF4-9205-AE782DE5F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BBA8E2-5102-42A3-B87D-BB1C155F6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78B24E-BA50-4CA7-B867-FE038E3B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71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D4B864-3A9B-4BFC-8B77-ECFFBBAA9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36B7A1-5E5D-4072-928B-4A7200C49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7C210-A6EA-4E43-BF8F-0F1CFD3E2B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4CF17-9DFB-44AA-BBFE-B31D0C1813FF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6BCA3-8F09-4F3C-9914-C3CE02E595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680FC9-3AD8-4DA8-B978-B68D8F5BD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C07CB-D9B4-4534-9524-E9AB7B547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3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                Social Studies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Feelings</a:t>
            </a:r>
          </a:p>
          <a:p>
            <a:r>
              <a:rPr lang="en-US" dirty="0">
                <a:latin typeface="Century Gothic" panose="020B0502020202020204" pitchFamily="34" charset="0"/>
              </a:rPr>
              <a:t>Community Helpers</a:t>
            </a:r>
          </a:p>
          <a:p>
            <a:r>
              <a:rPr lang="en-US" dirty="0">
                <a:latin typeface="Century Gothic" panose="020B0502020202020204" pitchFamily="34" charset="0"/>
              </a:rPr>
              <a:t>Family</a:t>
            </a:r>
          </a:p>
          <a:p>
            <a:r>
              <a:rPr lang="en-US" dirty="0">
                <a:latin typeface="Century Gothic" panose="020B0502020202020204" pitchFamily="34" charset="0"/>
              </a:rPr>
              <a:t>Landforms</a:t>
            </a:r>
          </a:p>
          <a:p>
            <a:r>
              <a:rPr lang="en-US" dirty="0">
                <a:latin typeface="Century Gothic" panose="020B0502020202020204" pitchFamily="34" charset="0"/>
              </a:rPr>
              <a:t>Maps</a:t>
            </a:r>
          </a:p>
          <a:p>
            <a:r>
              <a:rPr lang="en-US" dirty="0">
                <a:latin typeface="Century Gothic" panose="020B0502020202020204" pitchFamily="34" charset="0"/>
              </a:rPr>
              <a:t>Careers</a:t>
            </a:r>
          </a:p>
          <a:p>
            <a:r>
              <a:rPr lang="en-US" dirty="0">
                <a:latin typeface="Century Gothic" panose="020B0502020202020204" pitchFamily="34" charset="0"/>
              </a:rPr>
              <a:t>Rules &amp; Consequences</a:t>
            </a:r>
          </a:p>
          <a:p>
            <a:r>
              <a:rPr lang="en-US" dirty="0">
                <a:latin typeface="Century Gothic" panose="020B0502020202020204" pitchFamily="34" charset="0"/>
              </a:rPr>
              <a:t>Culture</a:t>
            </a:r>
          </a:p>
          <a:p>
            <a:r>
              <a:rPr lang="en-US" dirty="0">
                <a:latin typeface="Century Gothic" panose="020B0502020202020204" pitchFamily="34" charset="0"/>
              </a:rPr>
              <a:t>Holidays</a:t>
            </a:r>
          </a:p>
          <a:p>
            <a:r>
              <a:rPr lang="en-US" dirty="0">
                <a:latin typeface="Century Gothic" panose="020B0502020202020204" pitchFamily="34" charset="0"/>
              </a:rPr>
              <a:t>Traditions</a:t>
            </a:r>
          </a:p>
          <a:p>
            <a:r>
              <a:rPr lang="en-US" dirty="0">
                <a:latin typeface="Century Gothic" panose="020B0502020202020204" pitchFamily="34" charset="0"/>
              </a:rPr>
              <a:t>Neighborhoods</a:t>
            </a:r>
          </a:p>
          <a:p>
            <a:r>
              <a:rPr lang="en-US" dirty="0">
                <a:latin typeface="Century Gothic" panose="020B0502020202020204" pitchFamily="34" charset="0"/>
              </a:rPr>
              <a:t>Rights &amp; Responsibilities</a:t>
            </a:r>
          </a:p>
          <a:p>
            <a:r>
              <a:rPr lang="en-US" dirty="0">
                <a:latin typeface="Century Gothic" panose="020B0502020202020204" pitchFamily="34" charset="0"/>
              </a:rPr>
              <a:t>School and Community</a:t>
            </a:r>
          </a:p>
          <a:p>
            <a:r>
              <a:rPr lang="en-US" dirty="0">
                <a:latin typeface="Century Gothic" panose="020B0502020202020204" pitchFamily="34" charset="0"/>
              </a:rPr>
              <a:t>Transportation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9714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                Social Studies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Social Studies Topics</dc:title>
  <dc:creator>VELEZ-ALVARADO, XANTIA</dc:creator>
  <cp:lastModifiedBy>VELEZ-ALVARADO, XANTIA</cp:lastModifiedBy>
  <cp:revision>1</cp:revision>
  <dcterms:created xsi:type="dcterms:W3CDTF">2024-09-11T15:01:33Z</dcterms:created>
  <dcterms:modified xsi:type="dcterms:W3CDTF">2024-09-11T15:02:44Z</dcterms:modified>
</cp:coreProperties>
</file>